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</p:sldIdLst>
  <p:sldSz cy="6858000" cx="12192000"/>
  <p:notesSz cx="6858000" cy="9144000"/>
  <p:embeddedFontLst>
    <p:embeddedFont>
      <p:font typeface="Century Schoolbook"/>
      <p:regular r:id="rId23"/>
      <p:bold r:id="rId24"/>
      <p:italic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font" Target="fonts/CenturySchoolbook-bold.fntdata"/><Relationship Id="rId23" Type="http://schemas.openxmlformats.org/officeDocument/2006/relationships/font" Target="fonts/CenturySchoolbook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CenturySchoolbook-boldItalic.fntdata"/><Relationship Id="rId25" Type="http://schemas.openxmlformats.org/officeDocument/2006/relationships/font" Target="fonts/CenturySchoolbook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3" name="Google Shape;83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7ee0f89070_0_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7ee0f89070_0_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g7ee0f89070_0_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7127f86115_0_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7127f86115_0_2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g7127f86115_0_2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710f774add_1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710f774add_1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g710f774add_1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7111a43fb2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7111a43fb2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g7111a43fb2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7111a43fb2_0_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7111a43fb2_0_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g7111a43fb2_0_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710f774add_1_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710f774add_1_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g710f774add_1_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7127f86115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7127f86115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g7127f86115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7127f86115_0_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7127f86115_0_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g7127f86115_0_1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7ee0f89070_0_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7ee0f89070_0_1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g7ee0f89070_0_1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70da51fb98_0_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70da51fb98_0_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g70da51fb98_0_1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70da51fb98_0_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70da51fb98_0_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g70da51fb98_0_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showMasterSp="0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2"/>
          <p:cNvSpPr/>
          <p:nvPr/>
        </p:nvSpPr>
        <p:spPr>
          <a:xfrm>
            <a:off x="0" y="3936697"/>
            <a:ext cx="12192000" cy="210312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18" name="Google Shape;18;p2"/>
          <p:cNvSpPr txBox="1"/>
          <p:nvPr>
            <p:ph type="ctrTitle"/>
          </p:nvPr>
        </p:nvSpPr>
        <p:spPr>
          <a:xfrm>
            <a:off x="838201" y="4114800"/>
            <a:ext cx="10515598" cy="115844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Century Schoolbook"/>
              <a:buNone/>
              <a:defRPr sz="5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" type="subTitle"/>
          </p:nvPr>
        </p:nvSpPr>
        <p:spPr>
          <a:xfrm>
            <a:off x="838201" y="5338170"/>
            <a:ext cx="10515598" cy="4748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1"/>
          <p:cNvSpPr txBox="1"/>
          <p:nvPr>
            <p:ph type="title"/>
          </p:nvPr>
        </p:nvSpPr>
        <p:spPr>
          <a:xfrm>
            <a:off x="838200" y="365126"/>
            <a:ext cx="10515600" cy="114522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381000" y="6549715"/>
            <a:ext cx="8442158" cy="2292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0" type="dt"/>
          </p:nvPr>
        </p:nvSpPr>
        <p:spPr>
          <a:xfrm>
            <a:off x="9685939" y="6549715"/>
            <a:ext cx="1667860" cy="2292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1"/>
          <p:cNvSpPr txBox="1"/>
          <p:nvPr>
            <p:ph idx="12" type="sldNum"/>
          </p:nvPr>
        </p:nvSpPr>
        <p:spPr>
          <a:xfrm>
            <a:off x="11353799" y="6549715"/>
            <a:ext cx="446361" cy="2292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2"/>
          <p:cNvSpPr txBox="1"/>
          <p:nvPr>
            <p:ph type="title"/>
          </p:nvPr>
        </p:nvSpPr>
        <p:spPr>
          <a:xfrm rot="5400000">
            <a:off x="7635874" y="2470944"/>
            <a:ext cx="5811838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400"/>
              <a:buFont typeface="Century Schoolbook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" type="body"/>
          </p:nvPr>
        </p:nvSpPr>
        <p:spPr>
          <a:xfrm rot="5400000">
            <a:off x="2199481" y="-996156"/>
            <a:ext cx="5811838" cy="85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381000" y="6549715"/>
            <a:ext cx="8442158" cy="2292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0" type="dt"/>
          </p:nvPr>
        </p:nvSpPr>
        <p:spPr>
          <a:xfrm>
            <a:off x="9685939" y="6549715"/>
            <a:ext cx="1667860" cy="2292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2"/>
          <p:cNvSpPr txBox="1"/>
          <p:nvPr>
            <p:ph idx="12" type="sldNum"/>
          </p:nvPr>
        </p:nvSpPr>
        <p:spPr>
          <a:xfrm>
            <a:off x="11353799" y="6549715"/>
            <a:ext cx="446361" cy="2292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"/>
          <p:cNvSpPr txBox="1"/>
          <p:nvPr>
            <p:ph type="title"/>
          </p:nvPr>
        </p:nvSpPr>
        <p:spPr>
          <a:xfrm>
            <a:off x="838200" y="365126"/>
            <a:ext cx="10515600" cy="114522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11" type="ftr"/>
          </p:nvPr>
        </p:nvSpPr>
        <p:spPr>
          <a:xfrm>
            <a:off x="381000" y="6549715"/>
            <a:ext cx="8442158" cy="2292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0" type="dt"/>
          </p:nvPr>
        </p:nvSpPr>
        <p:spPr>
          <a:xfrm>
            <a:off x="9685939" y="6549715"/>
            <a:ext cx="1667860" cy="2292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3"/>
          <p:cNvSpPr txBox="1"/>
          <p:nvPr>
            <p:ph idx="12" type="sldNum"/>
          </p:nvPr>
        </p:nvSpPr>
        <p:spPr>
          <a:xfrm>
            <a:off x="11353799" y="6549715"/>
            <a:ext cx="446361" cy="2292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 txBox="1"/>
          <p:nvPr>
            <p:ph type="title"/>
          </p:nvPr>
        </p:nvSpPr>
        <p:spPr>
          <a:xfrm>
            <a:off x="838200" y="365126"/>
            <a:ext cx="10515600" cy="114522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" type="body"/>
          </p:nvPr>
        </p:nvSpPr>
        <p:spPr>
          <a:xfrm>
            <a:off x="838200" y="1825625"/>
            <a:ext cx="50292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5600" lvl="0" marL="4572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2000"/>
              <a:buChar char="•"/>
              <a:defRPr sz="2000"/>
            </a:lvl1pPr>
            <a:lvl2pPr indent="-3429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 sz="1800"/>
            </a:lvl2pPr>
            <a:lvl3pPr indent="-330200" lvl="2" marL="1371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1600"/>
            </a:lvl3pPr>
            <a:lvl4pPr indent="-317500" lvl="3" marL="1828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 sz="1400"/>
            </a:lvl4pPr>
            <a:lvl5pPr indent="-317500" lvl="4" marL="2286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 sz="1400"/>
            </a:lvl5pPr>
            <a:lvl6pPr indent="-3429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 sz="1800"/>
            </a:lvl6pPr>
            <a:lvl7pPr indent="-342900" lvl="6" marL="3200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 sz="1800"/>
            </a:lvl7pPr>
            <a:lvl8pPr indent="-342900" lvl="7" marL="3657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 sz="1800"/>
            </a:lvl8pPr>
            <a:lvl9pPr indent="-342900" lvl="8" marL="4114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 sz="1800"/>
            </a:lvl9pPr>
          </a:lstStyle>
          <a:p/>
        </p:txBody>
      </p:sp>
      <p:sp>
        <p:nvSpPr>
          <p:cNvPr id="29" name="Google Shape;29;p4"/>
          <p:cNvSpPr txBox="1"/>
          <p:nvPr>
            <p:ph idx="2" type="body"/>
          </p:nvPr>
        </p:nvSpPr>
        <p:spPr>
          <a:xfrm>
            <a:off x="6324600" y="1825625"/>
            <a:ext cx="50292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5600" lvl="0" marL="4572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2000"/>
              <a:buChar char="•"/>
              <a:defRPr sz="2000"/>
            </a:lvl1pPr>
            <a:lvl2pPr indent="-3429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 sz="1800"/>
            </a:lvl2pPr>
            <a:lvl3pPr indent="-330200" lvl="2" marL="1371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1600"/>
            </a:lvl3pPr>
            <a:lvl4pPr indent="-317500" lvl="3" marL="1828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 sz="1400"/>
            </a:lvl4pPr>
            <a:lvl5pPr indent="-317500" lvl="4" marL="2286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 sz="1400"/>
            </a:lvl5pPr>
            <a:lvl6pPr indent="-3429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 sz="1800"/>
            </a:lvl6pPr>
            <a:lvl7pPr indent="-342900" lvl="6" marL="3200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 sz="1800"/>
            </a:lvl7pPr>
            <a:lvl8pPr indent="-342900" lvl="7" marL="3657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 sz="1800"/>
            </a:lvl8pPr>
            <a:lvl9pPr indent="-342900" lvl="8" marL="4114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 sz="1800"/>
            </a:lvl9pPr>
          </a:lstStyle>
          <a:p/>
        </p:txBody>
      </p:sp>
      <p:sp>
        <p:nvSpPr>
          <p:cNvPr id="30" name="Google Shape;30;p4"/>
          <p:cNvSpPr txBox="1"/>
          <p:nvPr>
            <p:ph idx="11" type="ftr"/>
          </p:nvPr>
        </p:nvSpPr>
        <p:spPr>
          <a:xfrm>
            <a:off x="381000" y="6549715"/>
            <a:ext cx="8442158" cy="2292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4"/>
          <p:cNvSpPr txBox="1"/>
          <p:nvPr>
            <p:ph idx="10" type="dt"/>
          </p:nvPr>
        </p:nvSpPr>
        <p:spPr>
          <a:xfrm>
            <a:off x="9685939" y="6549715"/>
            <a:ext cx="1667860" cy="2292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4"/>
          <p:cNvSpPr txBox="1"/>
          <p:nvPr>
            <p:ph idx="12" type="sldNum"/>
          </p:nvPr>
        </p:nvSpPr>
        <p:spPr>
          <a:xfrm>
            <a:off x="11353799" y="6549715"/>
            <a:ext cx="446361" cy="2292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/>
          <p:nvPr>
            <p:ph type="title"/>
          </p:nvPr>
        </p:nvSpPr>
        <p:spPr>
          <a:xfrm>
            <a:off x="838200" y="365126"/>
            <a:ext cx="10515600" cy="114522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" type="body"/>
          </p:nvPr>
        </p:nvSpPr>
        <p:spPr>
          <a:xfrm>
            <a:off x="839788" y="1828800"/>
            <a:ext cx="50292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b="1" sz="2000"/>
            </a:lvl1pPr>
            <a:lvl2pPr indent="-2286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36" name="Google Shape;36;p5"/>
          <p:cNvSpPr txBox="1"/>
          <p:nvPr>
            <p:ph idx="2" type="body"/>
          </p:nvPr>
        </p:nvSpPr>
        <p:spPr>
          <a:xfrm>
            <a:off x="839788" y="2514600"/>
            <a:ext cx="5029200" cy="3675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5600" lvl="0" marL="4572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2000"/>
              <a:buChar char="•"/>
              <a:defRPr sz="2000"/>
            </a:lvl1pPr>
            <a:lvl2pPr indent="-3429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 sz="1800"/>
            </a:lvl2pPr>
            <a:lvl3pPr indent="-330200" lvl="2" marL="1371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1600"/>
            </a:lvl3pPr>
            <a:lvl4pPr indent="-317500" lvl="3" marL="1828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 sz="1400"/>
            </a:lvl4pPr>
            <a:lvl5pPr indent="-317500" lvl="4" marL="2286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 sz="1400"/>
            </a:lvl5pPr>
            <a:lvl6pPr indent="-3302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1600"/>
            </a:lvl6pPr>
            <a:lvl7pPr indent="-330200" lvl="6" marL="3200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1600"/>
            </a:lvl7pPr>
            <a:lvl8pPr indent="-330200" lvl="7" marL="3657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1600"/>
            </a:lvl8pPr>
            <a:lvl9pPr indent="-330200" lvl="8" marL="4114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1600"/>
            </a:lvl9pPr>
          </a:lstStyle>
          <a:p/>
        </p:txBody>
      </p:sp>
      <p:sp>
        <p:nvSpPr>
          <p:cNvPr id="37" name="Google Shape;37;p5"/>
          <p:cNvSpPr txBox="1"/>
          <p:nvPr>
            <p:ph idx="3" type="body"/>
          </p:nvPr>
        </p:nvSpPr>
        <p:spPr>
          <a:xfrm>
            <a:off x="6326188" y="1828800"/>
            <a:ext cx="50292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b="1" sz="2000"/>
            </a:lvl1pPr>
            <a:lvl2pPr indent="-2286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38" name="Google Shape;38;p5"/>
          <p:cNvSpPr txBox="1"/>
          <p:nvPr>
            <p:ph idx="4" type="body"/>
          </p:nvPr>
        </p:nvSpPr>
        <p:spPr>
          <a:xfrm>
            <a:off x="6326188" y="2514600"/>
            <a:ext cx="5029200" cy="3675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5600" lvl="0" marL="4572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2000"/>
              <a:buChar char="•"/>
              <a:defRPr sz="2000"/>
            </a:lvl1pPr>
            <a:lvl2pPr indent="-3429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 sz="1800"/>
            </a:lvl2pPr>
            <a:lvl3pPr indent="-330200" lvl="2" marL="1371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1600"/>
            </a:lvl3pPr>
            <a:lvl4pPr indent="-317500" lvl="3" marL="1828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 sz="1400"/>
            </a:lvl4pPr>
            <a:lvl5pPr indent="-317500" lvl="4" marL="2286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 sz="1400"/>
            </a:lvl5pPr>
            <a:lvl6pPr indent="-3302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1600"/>
            </a:lvl6pPr>
            <a:lvl7pPr indent="-330200" lvl="6" marL="3200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1600"/>
            </a:lvl7pPr>
            <a:lvl8pPr indent="-330200" lvl="7" marL="3657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1600"/>
            </a:lvl8pPr>
            <a:lvl9pPr indent="-330200" lvl="8" marL="4114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1600"/>
            </a:lvl9pPr>
          </a:lstStyle>
          <a:p/>
        </p:txBody>
      </p:sp>
      <p:sp>
        <p:nvSpPr>
          <p:cNvPr id="39" name="Google Shape;39;p5"/>
          <p:cNvSpPr txBox="1"/>
          <p:nvPr>
            <p:ph idx="11" type="ftr"/>
          </p:nvPr>
        </p:nvSpPr>
        <p:spPr>
          <a:xfrm>
            <a:off x="381000" y="6549715"/>
            <a:ext cx="8442158" cy="2292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idx="10" type="dt"/>
          </p:nvPr>
        </p:nvSpPr>
        <p:spPr>
          <a:xfrm>
            <a:off x="9685939" y="6549715"/>
            <a:ext cx="1667860" cy="2292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2" type="sldNum"/>
          </p:nvPr>
        </p:nvSpPr>
        <p:spPr>
          <a:xfrm>
            <a:off x="11353799" y="6549715"/>
            <a:ext cx="446361" cy="2292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showMasterSp="0">
  <p:cSld name="Section 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6"/>
          <p:cNvSpPr/>
          <p:nvPr/>
        </p:nvSpPr>
        <p:spPr>
          <a:xfrm>
            <a:off x="0" y="3276600"/>
            <a:ext cx="12192000" cy="27632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44" name="Google Shape;44;p6"/>
          <p:cNvSpPr txBox="1"/>
          <p:nvPr>
            <p:ph type="title"/>
          </p:nvPr>
        </p:nvSpPr>
        <p:spPr>
          <a:xfrm>
            <a:off x="841248" y="3429000"/>
            <a:ext cx="9601200" cy="183851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Century Schoolbook"/>
              <a:buNone/>
              <a:defRPr sz="52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6"/>
          <p:cNvSpPr txBox="1"/>
          <p:nvPr>
            <p:ph idx="1" type="body"/>
          </p:nvPr>
        </p:nvSpPr>
        <p:spPr>
          <a:xfrm>
            <a:off x="841248" y="5340096"/>
            <a:ext cx="9601200" cy="4754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2pPr>
            <a:lvl3pPr indent="-228600" lvl="2" marL="1371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1800"/>
            </a:lvl3pPr>
            <a:lvl4pPr indent="-228600" lvl="3" marL="1828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 sz="1600"/>
            </a:lvl4pPr>
            <a:lvl5pPr indent="-228600" lvl="4" marL="2286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 sz="1600"/>
            </a:lvl5pPr>
            <a:lvl6pPr indent="-2286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 sz="1600"/>
            </a:lvl6pPr>
            <a:lvl7pPr indent="-228600" lvl="6" marL="3200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 sz="1600"/>
            </a:lvl7pPr>
            <a:lvl8pPr indent="-228600" lvl="7" marL="3657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 sz="1600"/>
            </a:lvl8pPr>
            <a:lvl9pPr indent="-228600" lvl="8" marL="4114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/>
          <p:nvPr>
            <p:ph type="title"/>
          </p:nvPr>
        </p:nvSpPr>
        <p:spPr>
          <a:xfrm>
            <a:off x="838200" y="365126"/>
            <a:ext cx="10515600" cy="114522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1" type="ftr"/>
          </p:nvPr>
        </p:nvSpPr>
        <p:spPr>
          <a:xfrm>
            <a:off x="381000" y="6549715"/>
            <a:ext cx="8442158" cy="2292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7"/>
          <p:cNvSpPr txBox="1"/>
          <p:nvPr>
            <p:ph idx="10" type="dt"/>
          </p:nvPr>
        </p:nvSpPr>
        <p:spPr>
          <a:xfrm>
            <a:off x="9685939" y="6549715"/>
            <a:ext cx="1667860" cy="2292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7"/>
          <p:cNvSpPr txBox="1"/>
          <p:nvPr>
            <p:ph idx="12" type="sldNum"/>
          </p:nvPr>
        </p:nvSpPr>
        <p:spPr>
          <a:xfrm>
            <a:off x="11353799" y="6549715"/>
            <a:ext cx="446361" cy="2292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8"/>
          <p:cNvSpPr txBox="1"/>
          <p:nvPr>
            <p:ph idx="11" type="ftr"/>
          </p:nvPr>
        </p:nvSpPr>
        <p:spPr>
          <a:xfrm>
            <a:off x="381000" y="6549715"/>
            <a:ext cx="8442158" cy="2292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0" type="dt"/>
          </p:nvPr>
        </p:nvSpPr>
        <p:spPr>
          <a:xfrm>
            <a:off x="9685939" y="6549715"/>
            <a:ext cx="1667860" cy="2292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8"/>
          <p:cNvSpPr txBox="1"/>
          <p:nvPr>
            <p:ph idx="12" type="sldNum"/>
          </p:nvPr>
        </p:nvSpPr>
        <p:spPr>
          <a:xfrm>
            <a:off x="11353799" y="6549715"/>
            <a:ext cx="446361" cy="2292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9"/>
          <p:cNvSpPr txBox="1"/>
          <p:nvPr>
            <p:ph type="title"/>
          </p:nvPr>
        </p:nvSpPr>
        <p:spPr>
          <a:xfrm>
            <a:off x="7924800" y="1524000"/>
            <a:ext cx="3429000" cy="190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400"/>
              <a:buFont typeface="Century Schoolbook"/>
              <a:buNone/>
              <a:defRPr sz="3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9"/>
          <p:cNvSpPr txBox="1"/>
          <p:nvPr>
            <p:ph idx="1" type="body"/>
          </p:nvPr>
        </p:nvSpPr>
        <p:spPr>
          <a:xfrm>
            <a:off x="838200" y="685800"/>
            <a:ext cx="6400800" cy="52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5600" lvl="0" marL="4572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2000"/>
              <a:buChar char="•"/>
              <a:defRPr sz="2000"/>
            </a:lvl1pPr>
            <a:lvl2pPr indent="-3429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 sz="1800"/>
            </a:lvl2pPr>
            <a:lvl3pPr indent="-330200" lvl="2" marL="1371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1600"/>
            </a:lvl3pPr>
            <a:lvl4pPr indent="-317500" lvl="3" marL="1828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 sz="1400"/>
            </a:lvl4pPr>
            <a:lvl5pPr indent="-317500" lvl="4" marL="2286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 sz="1400"/>
            </a:lvl5pPr>
            <a:lvl6pPr indent="-3556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000"/>
              <a:buChar char="•"/>
              <a:defRPr sz="2000"/>
            </a:lvl9pPr>
          </a:lstStyle>
          <a:p/>
        </p:txBody>
      </p:sp>
      <p:sp>
        <p:nvSpPr>
          <p:cNvPr id="58" name="Google Shape;58;p9"/>
          <p:cNvSpPr txBox="1"/>
          <p:nvPr>
            <p:ph idx="2" type="body"/>
          </p:nvPr>
        </p:nvSpPr>
        <p:spPr>
          <a:xfrm>
            <a:off x="7924800" y="3581400"/>
            <a:ext cx="34290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381000" y="6549715"/>
            <a:ext cx="8442158" cy="2292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0" type="dt"/>
          </p:nvPr>
        </p:nvSpPr>
        <p:spPr>
          <a:xfrm>
            <a:off x="9685939" y="6549715"/>
            <a:ext cx="1667860" cy="2292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9"/>
          <p:cNvSpPr txBox="1"/>
          <p:nvPr>
            <p:ph idx="12" type="sldNum"/>
          </p:nvPr>
        </p:nvSpPr>
        <p:spPr>
          <a:xfrm>
            <a:off x="11353799" y="6549715"/>
            <a:ext cx="446361" cy="2292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0"/>
          <p:cNvSpPr txBox="1"/>
          <p:nvPr>
            <p:ph type="title"/>
          </p:nvPr>
        </p:nvSpPr>
        <p:spPr>
          <a:xfrm>
            <a:off x="7924800" y="1527048"/>
            <a:ext cx="3429000" cy="190195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400"/>
              <a:buFont typeface="Century Schoolbook"/>
              <a:buNone/>
              <a:defRPr sz="3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descr="An empty placeholder to add an image. Click on the placeholder and select the image that you wish to add" id="64" name="Google Shape;64;p10"/>
          <p:cNvSpPr/>
          <p:nvPr>
            <p:ph idx="2" type="pic"/>
          </p:nvPr>
        </p:nvSpPr>
        <p:spPr>
          <a:xfrm>
            <a:off x="838198" y="685800"/>
            <a:ext cx="6400800" cy="52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lvl="1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lvl="2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lvl="3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lvl="4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lvl="5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lvl="6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lvl="7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lvl="8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/>
        </p:txBody>
      </p:sp>
      <p:sp>
        <p:nvSpPr>
          <p:cNvPr id="65" name="Google Shape;65;p10"/>
          <p:cNvSpPr txBox="1"/>
          <p:nvPr>
            <p:ph idx="1" type="body"/>
          </p:nvPr>
        </p:nvSpPr>
        <p:spPr>
          <a:xfrm>
            <a:off x="7924800" y="3581400"/>
            <a:ext cx="3428999" cy="18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381000" y="6549715"/>
            <a:ext cx="8442158" cy="2292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0" type="dt"/>
          </p:nvPr>
        </p:nvSpPr>
        <p:spPr>
          <a:xfrm>
            <a:off x="9685939" y="6549715"/>
            <a:ext cx="1667860" cy="2292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10"/>
          <p:cNvSpPr txBox="1"/>
          <p:nvPr>
            <p:ph idx="12" type="sldNum"/>
          </p:nvPr>
        </p:nvSpPr>
        <p:spPr>
          <a:xfrm>
            <a:off x="11353799" y="6549715"/>
            <a:ext cx="446361" cy="2292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/>
          <p:nvPr/>
        </p:nvSpPr>
        <p:spPr>
          <a:xfrm>
            <a:off x="0" y="6492239"/>
            <a:ext cx="12188825" cy="365760"/>
          </a:xfrm>
          <a:prstGeom prst="rect">
            <a:avLst/>
          </a:prstGeom>
          <a:solidFill>
            <a:srgbClr val="2D292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11" name="Google Shape;11;p1"/>
          <p:cNvSpPr txBox="1"/>
          <p:nvPr>
            <p:ph type="title"/>
          </p:nvPr>
        </p:nvSpPr>
        <p:spPr>
          <a:xfrm>
            <a:off x="838200" y="365126"/>
            <a:ext cx="10515600" cy="114522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400"/>
              <a:buFont typeface="Century Schoolbook"/>
              <a:buNone/>
              <a:defRPr b="0" i="0" sz="3400" u="none" cap="none" strike="noStrike">
                <a:solidFill>
                  <a:schemeClr val="accen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2" name="Google Shape;12;p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5600" lvl="0" marL="457200" marR="0" rtl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381000" y="6549715"/>
            <a:ext cx="8442158" cy="2292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rgbClr val="B9B1A2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0" type="dt"/>
          </p:nvPr>
        </p:nvSpPr>
        <p:spPr>
          <a:xfrm>
            <a:off x="9685939" y="6549715"/>
            <a:ext cx="1667860" cy="2292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rgbClr val="B9B1A2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/>
        </p:txBody>
      </p:sp>
      <p:sp>
        <p:nvSpPr>
          <p:cNvPr id="15" name="Google Shape;15;p1"/>
          <p:cNvSpPr txBox="1"/>
          <p:nvPr>
            <p:ph idx="12" type="sldNum"/>
          </p:nvPr>
        </p:nvSpPr>
        <p:spPr>
          <a:xfrm>
            <a:off x="11353799" y="6549715"/>
            <a:ext cx="446361" cy="2292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rgbClr val="B9B1A2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rgbClr val="B9B1A2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rgbClr val="B9B1A2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rgbClr val="B9B1A2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rgbClr val="B9B1A2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rgbClr val="B9B1A2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rgbClr val="B9B1A2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rgbClr val="B9B1A2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rgbClr val="B9B1A2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3840">
          <p15:clr>
            <a:srgbClr val="F26B43"/>
          </p15:clr>
        </p15:guide>
        <p15:guide id="2" orient="horz" pos="216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jpg"/><Relationship Id="rId4" Type="http://schemas.openxmlformats.org/officeDocument/2006/relationships/image" Target="../media/image8.png"/><Relationship Id="rId9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8.png"/><Relationship Id="rId7" Type="http://schemas.openxmlformats.org/officeDocument/2006/relationships/image" Target="../media/image15.png"/><Relationship Id="rId8" Type="http://schemas.openxmlformats.org/officeDocument/2006/relationships/image" Target="../media/image2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png"/><Relationship Id="rId4" Type="http://schemas.openxmlformats.org/officeDocument/2006/relationships/image" Target="../media/image22.png"/><Relationship Id="rId5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cars.usnews.com/cars-trucks/the-best-cars-for-college-students" TargetMode="External"/><Relationship Id="rId4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7.png"/><Relationship Id="rId4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838200" y="4263525"/>
            <a:ext cx="10151100" cy="1158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Century Schoolbook"/>
              <a:buNone/>
            </a:pPr>
            <a:r>
              <a:rPr lang="en-US"/>
              <a:t>Design of Autonomous Food Delivery Vehicle</a:t>
            </a:r>
            <a:endParaRPr/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838201" y="5338170"/>
            <a:ext cx="10515598" cy="4748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Kevin Harper , Montraz Oliver , and Eli Nbede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2"/>
          <p:cNvSpPr txBox="1"/>
          <p:nvPr>
            <p:ph type="title"/>
          </p:nvPr>
        </p:nvSpPr>
        <p:spPr>
          <a:xfrm>
            <a:off x="838200" y="365126"/>
            <a:ext cx="10515600" cy="11451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System </a:t>
            </a:r>
            <a:r>
              <a:rPr lang="en-US"/>
              <a:t>Description</a:t>
            </a:r>
            <a:endParaRPr/>
          </a:p>
        </p:txBody>
      </p:sp>
      <p:pic>
        <p:nvPicPr>
          <p:cNvPr id="151" name="Google Shape;15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9925" y="1812988"/>
            <a:ext cx="2510400" cy="174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60100" y="1812998"/>
            <a:ext cx="2857500" cy="1743150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2"/>
          <p:cNvSpPr txBox="1"/>
          <p:nvPr/>
        </p:nvSpPr>
        <p:spPr>
          <a:xfrm>
            <a:off x="1295050" y="3556150"/>
            <a:ext cx="1792200" cy="30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Lidar-Lite V3</a:t>
            </a:r>
            <a:endParaRPr>
              <a:solidFill>
                <a:srgbClr val="FFFFFF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$129.99</a:t>
            </a:r>
            <a:endParaRPr>
              <a:solidFill>
                <a:srgbClr val="FFFFFF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154" name="Google Shape;154;p22"/>
          <p:cNvSpPr txBox="1"/>
          <p:nvPr/>
        </p:nvSpPr>
        <p:spPr>
          <a:xfrm>
            <a:off x="4360100" y="3604888"/>
            <a:ext cx="1932600" cy="2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OpenMV H7 Cam</a:t>
            </a:r>
            <a:endParaRPr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$65.00</a:t>
            </a:r>
            <a:endParaRPr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pic>
        <p:nvPicPr>
          <p:cNvPr id="155" name="Google Shape;155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97375" y="1813000"/>
            <a:ext cx="2745750" cy="1743150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2"/>
          <p:cNvSpPr txBox="1"/>
          <p:nvPr/>
        </p:nvSpPr>
        <p:spPr>
          <a:xfrm>
            <a:off x="7939675" y="3556150"/>
            <a:ext cx="1792200" cy="1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NEO 6M GPS</a:t>
            </a:r>
            <a:endParaRPr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$5.99 </a:t>
            </a:r>
            <a:endParaRPr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pic>
        <p:nvPicPr>
          <p:cNvPr id="157" name="Google Shape;157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60100" y="4292225"/>
            <a:ext cx="2298650" cy="1645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2"/>
          <p:cNvSpPr txBox="1"/>
          <p:nvPr/>
        </p:nvSpPr>
        <p:spPr>
          <a:xfrm>
            <a:off x="4460550" y="5911675"/>
            <a:ext cx="2385300" cy="30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Brushless DC Motor</a:t>
            </a:r>
            <a:endParaRPr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$65.00</a:t>
            </a:r>
            <a:endParaRPr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pic>
        <p:nvPicPr>
          <p:cNvPr id="159" name="Google Shape;159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845850" y="4304700"/>
            <a:ext cx="1792200" cy="1645499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2"/>
          <p:cNvSpPr txBox="1"/>
          <p:nvPr/>
        </p:nvSpPr>
        <p:spPr>
          <a:xfrm>
            <a:off x="6845850" y="5950200"/>
            <a:ext cx="1932600" cy="30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Servo Motor</a:t>
            </a:r>
            <a:endParaRPr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pic>
        <p:nvPicPr>
          <p:cNvPr id="161" name="Google Shape;161;p2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235838" y="4168500"/>
            <a:ext cx="2578575" cy="174315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2"/>
          <p:cNvSpPr txBox="1"/>
          <p:nvPr/>
        </p:nvSpPr>
        <p:spPr>
          <a:xfrm>
            <a:off x="1295050" y="5908375"/>
            <a:ext cx="2298600" cy="30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DC Motor ESC</a:t>
            </a:r>
            <a:endParaRPr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$15.98</a:t>
            </a:r>
            <a:endParaRPr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pic>
        <p:nvPicPr>
          <p:cNvPr id="163" name="Google Shape;163;p2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828150" y="4274850"/>
            <a:ext cx="2298600" cy="1645499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2"/>
          <p:cNvSpPr txBox="1"/>
          <p:nvPr/>
        </p:nvSpPr>
        <p:spPr>
          <a:xfrm>
            <a:off x="8828150" y="5911675"/>
            <a:ext cx="3299100" cy="30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12V Lithium ion </a:t>
            </a:r>
            <a:r>
              <a:rPr lang="en-US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rechargeable</a:t>
            </a:r>
            <a:r>
              <a:rPr lang="en-US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 battery</a:t>
            </a:r>
            <a:endParaRPr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$26.90</a:t>
            </a:r>
            <a:endParaRPr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3"/>
          <p:cNvSpPr txBox="1"/>
          <p:nvPr>
            <p:ph type="title"/>
          </p:nvPr>
        </p:nvSpPr>
        <p:spPr>
          <a:xfrm>
            <a:off x="838200" y="365126"/>
            <a:ext cx="10515600" cy="11451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System Description</a:t>
            </a:r>
            <a:endParaRPr/>
          </a:p>
        </p:txBody>
      </p:sp>
      <p:pic>
        <p:nvPicPr>
          <p:cNvPr id="171" name="Google Shape;17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75066" y="4630999"/>
            <a:ext cx="2075574" cy="1470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81476" y="1583100"/>
            <a:ext cx="3998277" cy="2975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62575" y="1747350"/>
            <a:ext cx="3807650" cy="2390350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3"/>
          <p:cNvSpPr txBox="1"/>
          <p:nvPr/>
        </p:nvSpPr>
        <p:spPr>
          <a:xfrm>
            <a:off x="1351975" y="4374950"/>
            <a:ext cx="2689200" cy="56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Arduino IDE</a:t>
            </a:r>
            <a:endParaRPr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175" name="Google Shape;175;p23"/>
          <p:cNvSpPr txBox="1"/>
          <p:nvPr/>
        </p:nvSpPr>
        <p:spPr>
          <a:xfrm>
            <a:off x="7162575" y="4298250"/>
            <a:ext cx="2618100" cy="40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OpenMV IDE</a:t>
            </a:r>
            <a:endParaRPr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4"/>
          <p:cNvSpPr txBox="1"/>
          <p:nvPr>
            <p:ph type="title"/>
          </p:nvPr>
        </p:nvSpPr>
        <p:spPr>
          <a:xfrm>
            <a:off x="841248" y="3429000"/>
            <a:ext cx="9601200" cy="18384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Implementation Plan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5"/>
          <p:cNvSpPr txBox="1"/>
          <p:nvPr>
            <p:ph type="title"/>
          </p:nvPr>
        </p:nvSpPr>
        <p:spPr>
          <a:xfrm>
            <a:off x="838200" y="365126"/>
            <a:ext cx="10515600" cy="11451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Tasks</a:t>
            </a:r>
            <a:endParaRPr/>
          </a:p>
        </p:txBody>
      </p:sp>
      <p:sp>
        <p:nvSpPr>
          <p:cNvPr id="188" name="Google Shape;188;p25"/>
          <p:cNvSpPr txBox="1"/>
          <p:nvPr>
            <p:ph idx="1" type="body"/>
          </p:nvPr>
        </p:nvSpPr>
        <p:spPr>
          <a:xfrm>
            <a:off x="838200" y="1825625"/>
            <a:ext cx="50292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/>
              <a:t>Task 1: Vehicle Structure Design</a:t>
            </a:r>
            <a:endParaRPr i="1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1.1: CAD of Structure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1.2: Construct Chassis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1.3: Implement wheel and tyre thread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1.4: Additional fram support(upper body)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1.5: Configure all body parts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/>
              <a:t>Task 3: Application Design</a:t>
            </a:r>
            <a:endParaRPr i="1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3.1: App coding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3.2: GPS interfacing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3.3: Launch and testing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25"/>
          <p:cNvSpPr txBox="1"/>
          <p:nvPr>
            <p:ph idx="2" type="body"/>
          </p:nvPr>
        </p:nvSpPr>
        <p:spPr>
          <a:xfrm>
            <a:off x="6324600" y="1825625"/>
            <a:ext cx="50292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/>
              <a:t>Task 2: </a:t>
            </a:r>
            <a:r>
              <a:rPr i="1" lang="en-US"/>
              <a:t>Electrical</a:t>
            </a:r>
            <a:r>
              <a:rPr i="1" lang="en-US"/>
              <a:t> Components</a:t>
            </a:r>
            <a:endParaRPr i="1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2.1: Assemble and implement Arduino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2.2: Interface PWM signal with motor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2.3: Servo assembly and </a:t>
            </a:r>
            <a:r>
              <a:rPr lang="en-US"/>
              <a:t>implementation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2.4: Configure battery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2.5: ESC assemble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2.6: Configure GPS module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2.7 Apply component in vehicle structure</a:t>
            </a:r>
            <a:endParaRPr/>
          </a:p>
          <a:p>
            <a:pPr indent="0" lvl="0" marL="0" rtl="0" algn="l">
              <a:spcBef>
                <a:spcPts val="1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6"/>
          <p:cNvSpPr txBox="1"/>
          <p:nvPr>
            <p:ph type="title"/>
          </p:nvPr>
        </p:nvSpPr>
        <p:spPr>
          <a:xfrm>
            <a:off x="838200" y="365126"/>
            <a:ext cx="10515600" cy="11451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Tasks</a:t>
            </a:r>
            <a:endParaRPr/>
          </a:p>
        </p:txBody>
      </p:sp>
      <p:sp>
        <p:nvSpPr>
          <p:cNvPr id="196" name="Google Shape;196;p26"/>
          <p:cNvSpPr txBox="1"/>
          <p:nvPr>
            <p:ph idx="1" type="body"/>
          </p:nvPr>
        </p:nvSpPr>
        <p:spPr>
          <a:xfrm>
            <a:off x="838200" y="1825625"/>
            <a:ext cx="50292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800"/>
              </a:spcBef>
              <a:spcAft>
                <a:spcPts val="0"/>
              </a:spcAft>
              <a:buNone/>
            </a:pPr>
            <a:r>
              <a:rPr lang="en-US"/>
              <a:t>Task 4: Computer Vision</a:t>
            </a:r>
            <a:endParaRPr/>
          </a:p>
          <a:p>
            <a:pPr indent="0" lvl="0" marL="0" rtl="0" algn="l">
              <a:spcBef>
                <a:spcPts val="1800"/>
              </a:spcBef>
              <a:spcAft>
                <a:spcPts val="0"/>
              </a:spcAft>
              <a:buNone/>
            </a:pPr>
            <a:r>
              <a:rPr lang="en-US"/>
              <a:t>4.1: Assemble OpenMV Cam H7</a:t>
            </a:r>
            <a:endParaRPr/>
          </a:p>
          <a:p>
            <a:pPr indent="0" lvl="0" marL="0" rtl="0" algn="l">
              <a:spcBef>
                <a:spcPts val="1800"/>
              </a:spcBef>
              <a:spcAft>
                <a:spcPts val="0"/>
              </a:spcAft>
              <a:buNone/>
            </a:pPr>
            <a:r>
              <a:rPr lang="en-US"/>
              <a:t>4.2: Configure image processing algorithm</a:t>
            </a:r>
            <a:endParaRPr/>
          </a:p>
          <a:p>
            <a:pPr indent="0" lvl="0" marL="0" rtl="0" algn="l">
              <a:spcBef>
                <a:spcPts val="1800"/>
              </a:spcBef>
              <a:spcAft>
                <a:spcPts val="0"/>
              </a:spcAft>
              <a:buNone/>
            </a:pPr>
            <a:r>
              <a:rPr lang="en-US"/>
              <a:t>4.3: </a:t>
            </a:r>
            <a:r>
              <a:rPr lang="en-US"/>
              <a:t>Configure</a:t>
            </a:r>
            <a:r>
              <a:rPr lang="en-US"/>
              <a:t> line/edge detection algorithm</a:t>
            </a:r>
            <a:endParaRPr/>
          </a:p>
          <a:p>
            <a:pPr indent="0" lvl="0" marL="0" rtl="0" algn="l">
              <a:spcBef>
                <a:spcPts val="1800"/>
              </a:spcBef>
              <a:spcAft>
                <a:spcPts val="0"/>
              </a:spcAft>
              <a:buNone/>
            </a:pPr>
            <a:r>
              <a:rPr lang="en-US"/>
              <a:t>4.4: Test accuracy and </a:t>
            </a:r>
            <a:r>
              <a:rPr lang="en-US"/>
              <a:t>algorithm</a:t>
            </a:r>
            <a:endParaRPr/>
          </a:p>
          <a:p>
            <a:pPr indent="0" lvl="0" marL="0" rtl="0" algn="l">
              <a:spcBef>
                <a:spcPts val="1800"/>
              </a:spcBef>
              <a:spcAft>
                <a:spcPts val="0"/>
              </a:spcAft>
              <a:buNone/>
            </a:pPr>
            <a:r>
              <a:rPr lang="en-US"/>
              <a:t>4.5: Interface with arduino</a:t>
            </a:r>
            <a:endParaRPr/>
          </a:p>
          <a:p>
            <a:pPr indent="0" lvl="0" marL="0" rtl="0" algn="l">
              <a:spcBef>
                <a:spcPts val="1800"/>
              </a:spcBef>
              <a:spcAft>
                <a:spcPts val="0"/>
              </a:spcAft>
              <a:buNone/>
            </a:pPr>
            <a:r>
              <a:rPr lang="en-US"/>
              <a:t>4.6 Assemble camera on system</a:t>
            </a:r>
            <a:endParaRPr/>
          </a:p>
        </p:txBody>
      </p:sp>
      <p:sp>
        <p:nvSpPr>
          <p:cNvPr id="197" name="Google Shape;197;p26"/>
          <p:cNvSpPr txBox="1"/>
          <p:nvPr>
            <p:ph idx="2" type="body"/>
          </p:nvPr>
        </p:nvSpPr>
        <p:spPr>
          <a:xfrm>
            <a:off x="6324600" y="1825625"/>
            <a:ext cx="50292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800"/>
              </a:spcBef>
              <a:spcAft>
                <a:spcPts val="0"/>
              </a:spcAft>
              <a:buNone/>
            </a:pPr>
            <a:r>
              <a:rPr lang="en-US"/>
              <a:t>Task 5: Lidar Configuration</a:t>
            </a:r>
            <a:endParaRPr/>
          </a:p>
          <a:p>
            <a:pPr indent="0" lvl="0" marL="0" rtl="0" algn="l">
              <a:spcBef>
                <a:spcPts val="1800"/>
              </a:spcBef>
              <a:spcAft>
                <a:spcPts val="0"/>
              </a:spcAft>
              <a:buNone/>
            </a:pPr>
            <a:r>
              <a:rPr lang="en-US"/>
              <a:t>5.1: Lidar-Lite V3  hardware assembly</a:t>
            </a:r>
            <a:endParaRPr/>
          </a:p>
          <a:p>
            <a:pPr indent="0" lvl="0" marL="0" rtl="0" algn="l">
              <a:spcBef>
                <a:spcPts val="1800"/>
              </a:spcBef>
              <a:spcAft>
                <a:spcPts val="0"/>
              </a:spcAft>
              <a:buNone/>
            </a:pPr>
            <a:r>
              <a:rPr lang="en-US"/>
              <a:t>5.2: Implement Arduino IDE </a:t>
            </a:r>
            <a:r>
              <a:rPr lang="en-US"/>
              <a:t>algorithm</a:t>
            </a:r>
            <a:endParaRPr/>
          </a:p>
          <a:p>
            <a:pPr indent="0" lvl="0" marL="0" rtl="0" algn="l">
              <a:spcBef>
                <a:spcPts val="1800"/>
              </a:spcBef>
              <a:spcAft>
                <a:spcPts val="0"/>
              </a:spcAft>
              <a:buNone/>
            </a:pPr>
            <a:r>
              <a:rPr lang="en-US"/>
              <a:t>5.3: Implement Lidar mapping</a:t>
            </a:r>
            <a:r>
              <a:rPr lang="en-US"/>
              <a:t>  </a:t>
            </a:r>
            <a:endParaRPr/>
          </a:p>
          <a:p>
            <a:pPr indent="0" lvl="0" marL="0" rtl="0" algn="l">
              <a:spcBef>
                <a:spcPts val="1800"/>
              </a:spcBef>
              <a:spcAft>
                <a:spcPts val="0"/>
              </a:spcAft>
              <a:buNone/>
            </a:pPr>
            <a:r>
              <a:rPr lang="en-US"/>
              <a:t>5.4: Interface with microcontroller</a:t>
            </a:r>
            <a:endParaRPr/>
          </a:p>
          <a:p>
            <a:pPr indent="0" lvl="0" marL="0" rtl="0" algn="l">
              <a:spcBef>
                <a:spcPts val="1800"/>
              </a:spcBef>
              <a:spcAft>
                <a:spcPts val="0"/>
              </a:spcAft>
              <a:buNone/>
            </a:pPr>
            <a:r>
              <a:rPr lang="en-US"/>
              <a:t>5.5 Assemble lidar on electric car</a:t>
            </a:r>
            <a:endParaRPr/>
          </a:p>
          <a:p>
            <a:pPr indent="0" lvl="0" marL="0" rtl="0" algn="l">
              <a:spcBef>
                <a:spcPts val="1800"/>
              </a:spcBef>
              <a:spcAft>
                <a:spcPts val="0"/>
              </a:spcAft>
              <a:buNone/>
            </a:pPr>
            <a:r>
              <a:rPr lang="en-US"/>
              <a:t>5.6 Accuracy Testing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7"/>
          <p:cNvSpPr txBox="1"/>
          <p:nvPr>
            <p:ph type="title"/>
          </p:nvPr>
        </p:nvSpPr>
        <p:spPr>
          <a:xfrm>
            <a:off x="838200" y="365126"/>
            <a:ext cx="10515600" cy="11451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Tasks</a:t>
            </a:r>
            <a:endParaRPr/>
          </a:p>
        </p:txBody>
      </p:sp>
      <p:sp>
        <p:nvSpPr>
          <p:cNvPr id="204" name="Google Shape;204;p27"/>
          <p:cNvSpPr txBox="1"/>
          <p:nvPr>
            <p:ph idx="1" type="body"/>
          </p:nvPr>
        </p:nvSpPr>
        <p:spPr>
          <a:xfrm>
            <a:off x="838200" y="1825625"/>
            <a:ext cx="50292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800"/>
              </a:spcBef>
              <a:spcAft>
                <a:spcPts val="0"/>
              </a:spcAft>
              <a:buNone/>
            </a:pPr>
            <a:r>
              <a:rPr lang="en-US"/>
              <a:t>Task 6: Remote </a:t>
            </a:r>
            <a:r>
              <a:rPr lang="en-US"/>
              <a:t>Control</a:t>
            </a:r>
            <a:r>
              <a:rPr lang="en-US"/>
              <a:t> </a:t>
            </a:r>
            <a:endParaRPr/>
          </a:p>
          <a:p>
            <a:pPr indent="0" lvl="0" marL="0" rtl="0" algn="l">
              <a:spcBef>
                <a:spcPts val="1800"/>
              </a:spcBef>
              <a:spcAft>
                <a:spcPts val="0"/>
              </a:spcAft>
              <a:buNone/>
            </a:pPr>
            <a:r>
              <a:rPr lang="en-US"/>
              <a:t>6.1: Controller design</a:t>
            </a:r>
            <a:endParaRPr/>
          </a:p>
          <a:p>
            <a:pPr indent="0" lvl="0" marL="0" rtl="0" algn="l">
              <a:spcBef>
                <a:spcPts val="1800"/>
              </a:spcBef>
              <a:spcAft>
                <a:spcPts val="0"/>
              </a:spcAft>
              <a:buNone/>
            </a:pPr>
            <a:r>
              <a:rPr lang="en-US"/>
              <a:t>6.2: Interface with Arduino </a:t>
            </a:r>
            <a:endParaRPr/>
          </a:p>
          <a:p>
            <a:pPr indent="0" lvl="0" marL="0" rtl="0" algn="l">
              <a:spcBef>
                <a:spcPts val="1800"/>
              </a:spcBef>
              <a:spcAft>
                <a:spcPts val="0"/>
              </a:spcAft>
              <a:buNone/>
            </a:pPr>
            <a:r>
              <a:rPr lang="en-US"/>
              <a:t>6.3: Test functionality</a:t>
            </a:r>
            <a:endParaRPr/>
          </a:p>
          <a:p>
            <a:pPr indent="0" lvl="0" marL="0" rtl="0" algn="l">
              <a:spcBef>
                <a:spcPts val="1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27"/>
          <p:cNvSpPr txBox="1"/>
          <p:nvPr>
            <p:ph idx="2" type="body"/>
          </p:nvPr>
        </p:nvSpPr>
        <p:spPr>
          <a:xfrm>
            <a:off x="6324600" y="1825625"/>
            <a:ext cx="50292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800"/>
              </a:spcBef>
              <a:spcAft>
                <a:spcPts val="0"/>
              </a:spcAft>
              <a:buNone/>
            </a:pPr>
            <a:r>
              <a:rPr lang="en-US"/>
              <a:t>Task 7: Testing, evaluation and enhancement</a:t>
            </a:r>
            <a:endParaRPr/>
          </a:p>
          <a:p>
            <a:pPr indent="0" lvl="0" marL="0" rtl="0" algn="l">
              <a:spcBef>
                <a:spcPts val="1800"/>
              </a:spcBef>
              <a:spcAft>
                <a:spcPts val="0"/>
              </a:spcAft>
              <a:buNone/>
            </a:pPr>
            <a:r>
              <a:rPr lang="en-US"/>
              <a:t>7.1: Test design requirements and </a:t>
            </a:r>
            <a:r>
              <a:rPr lang="en-US"/>
              <a:t>functionality</a:t>
            </a:r>
            <a:endParaRPr/>
          </a:p>
          <a:p>
            <a:pPr indent="0" lvl="0" marL="0" rtl="0" algn="l">
              <a:spcBef>
                <a:spcPts val="1800"/>
              </a:spcBef>
              <a:spcAft>
                <a:spcPts val="0"/>
              </a:spcAft>
              <a:buNone/>
            </a:pPr>
            <a:r>
              <a:rPr lang="en-US"/>
              <a:t>7.2: Apply necessary changes</a:t>
            </a:r>
            <a:endParaRPr/>
          </a:p>
          <a:p>
            <a:pPr indent="0" lvl="0" marL="0" rtl="0" algn="l">
              <a:spcBef>
                <a:spcPts val="1800"/>
              </a:spcBef>
              <a:spcAft>
                <a:spcPts val="0"/>
              </a:spcAft>
              <a:buNone/>
            </a:pPr>
            <a:r>
              <a:rPr lang="en-US"/>
              <a:t>7.3 Repeat process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12039600" cy="6364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Google Shape;21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175" y="319250"/>
            <a:ext cx="11736350" cy="6139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Google Shape;22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0" cy="685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/>
          <p:nvPr>
            <p:ph type="title"/>
          </p:nvPr>
        </p:nvSpPr>
        <p:spPr>
          <a:xfrm>
            <a:off x="838200" y="365126"/>
            <a:ext cx="10515600" cy="114522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400"/>
              <a:buFont typeface="Century Schoolbook"/>
              <a:buNone/>
            </a:pPr>
            <a:r>
              <a:rPr lang="en-US"/>
              <a:t>Background </a:t>
            </a:r>
            <a:endParaRPr/>
          </a:p>
        </p:txBody>
      </p:sp>
      <p:sp>
        <p:nvSpPr>
          <p:cNvPr id="93" name="Google Shape;93;p1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/>
              <a:t>“</a:t>
            </a:r>
            <a:r>
              <a:rPr lang="en-US" sz="2400"/>
              <a:t>Among the 214 National Universities that reported these data to U.S. News in an annual survey, the average percentage of students who brought </a:t>
            </a:r>
            <a:r>
              <a:rPr lang="en-US" sz="2400" u="sng">
                <a:solidFill>
                  <a:schemeClr val="hlink"/>
                </a:solidFill>
                <a:hlinkClick r:id="rId3"/>
              </a:rPr>
              <a:t>cars to campus</a:t>
            </a:r>
            <a:r>
              <a:rPr lang="en-US" sz="2400"/>
              <a:t> in the 2016-2017 academic year was 46.8 percent”</a:t>
            </a:r>
            <a:endParaRPr/>
          </a:p>
        </p:txBody>
      </p:sp>
      <p:pic>
        <p:nvPicPr>
          <p:cNvPr id="94" name="Google Shape;94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09300" y="3288525"/>
            <a:ext cx="7039774" cy="317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5"/>
          <p:cNvSpPr txBox="1"/>
          <p:nvPr>
            <p:ph type="title"/>
          </p:nvPr>
        </p:nvSpPr>
        <p:spPr>
          <a:xfrm>
            <a:off x="838200" y="365126"/>
            <a:ext cx="10515600" cy="11451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UMES   Dining Services</a:t>
            </a:r>
            <a:endParaRPr/>
          </a:p>
        </p:txBody>
      </p:sp>
      <p:sp>
        <p:nvSpPr>
          <p:cNvPr id="101" name="Google Shape;101;p15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800"/>
              </a:spcBef>
              <a:spcAft>
                <a:spcPts val="0"/>
              </a:spcAft>
              <a:buNone/>
            </a:pPr>
            <a:r>
              <a:rPr lang="en-US"/>
              <a:t>UMES Student Service Center offers Chick-fil-a, Starbucks Proud Brew, and Austin Grill but has no </a:t>
            </a:r>
            <a:r>
              <a:rPr lang="en-US"/>
              <a:t>delivery</a:t>
            </a:r>
            <a:r>
              <a:rPr lang="en-US"/>
              <a:t> options. </a:t>
            </a:r>
            <a:endParaRPr/>
          </a:p>
        </p:txBody>
      </p:sp>
      <p:pic>
        <p:nvPicPr>
          <p:cNvPr id="102" name="Google Shape;10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9200" y="2813550"/>
            <a:ext cx="9753600" cy="367665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5"/>
          <p:cNvSpPr/>
          <p:nvPr/>
        </p:nvSpPr>
        <p:spPr>
          <a:xfrm>
            <a:off x="4995750" y="893350"/>
            <a:ext cx="380100" cy="742200"/>
          </a:xfrm>
          <a:prstGeom prst="mathMultiply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6"/>
          <p:cNvSpPr txBox="1"/>
          <p:nvPr>
            <p:ph type="title"/>
          </p:nvPr>
        </p:nvSpPr>
        <p:spPr>
          <a:xfrm>
            <a:off x="838200" y="365126"/>
            <a:ext cx="10515600" cy="114522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400"/>
              <a:buFont typeface="Century Schoolbook"/>
              <a:buNone/>
            </a:pPr>
            <a:r>
              <a:rPr lang="en-US"/>
              <a:t>Walking Students</a:t>
            </a:r>
            <a:endParaRPr/>
          </a:p>
        </p:txBody>
      </p:sp>
      <p:sp>
        <p:nvSpPr>
          <p:cNvPr id="109" name="Google Shape;109;p16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A UMES student living in Students Apartments has to walk 9 - 11 minutes to reach the SSC. </a:t>
            </a:r>
            <a:endParaRPr/>
          </a:p>
        </p:txBody>
      </p:sp>
      <p:pic>
        <p:nvPicPr>
          <p:cNvPr id="110" name="Google Shape;11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200" y="2662000"/>
            <a:ext cx="5600700" cy="379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38900" y="2244475"/>
            <a:ext cx="5753100" cy="4351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7"/>
          <p:cNvSpPr txBox="1"/>
          <p:nvPr>
            <p:ph type="title"/>
          </p:nvPr>
        </p:nvSpPr>
        <p:spPr>
          <a:xfrm>
            <a:off x="838200" y="365126"/>
            <a:ext cx="10515600" cy="114522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400"/>
              <a:buFont typeface="Century Schoolbook"/>
              <a:buNone/>
            </a:pPr>
            <a:r>
              <a:rPr lang="en-US"/>
              <a:t>Objective</a:t>
            </a:r>
            <a:endParaRPr/>
          </a:p>
        </p:txBody>
      </p:sp>
      <p:pic>
        <p:nvPicPr>
          <p:cNvPr id="117" name="Google Shape;117;p17"/>
          <p:cNvPicPr preferRelativeResize="0"/>
          <p:nvPr/>
        </p:nvPicPr>
        <p:blipFill rotWithShape="1">
          <a:blip r:embed="rId3">
            <a:alphaModFix/>
          </a:blip>
          <a:srcRect b="-1" l="13157" r="21828" t="0"/>
          <a:stretch/>
        </p:blipFill>
        <p:spPr>
          <a:xfrm>
            <a:off x="838200" y="1825625"/>
            <a:ext cx="5029200" cy="4351338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sp>
        <p:nvSpPr>
          <p:cNvPr id="118" name="Google Shape;118;p17"/>
          <p:cNvSpPr txBox="1"/>
          <p:nvPr>
            <p:ph idx="2" type="body"/>
          </p:nvPr>
        </p:nvSpPr>
        <p:spPr>
          <a:xfrm>
            <a:off x="6324600" y="1825625"/>
            <a:ext cx="50292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/>
              <a:t>Design an autonomous electric car that can deliver dining services around campus universities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8"/>
          <p:cNvSpPr txBox="1"/>
          <p:nvPr>
            <p:ph type="title"/>
          </p:nvPr>
        </p:nvSpPr>
        <p:spPr>
          <a:xfrm>
            <a:off x="838200" y="365126"/>
            <a:ext cx="10515600" cy="114522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400"/>
              <a:buFont typeface="Century Schoolbook"/>
              <a:buNone/>
            </a:pPr>
            <a:r>
              <a:rPr lang="en-US"/>
              <a:t>Design Requirements</a:t>
            </a:r>
            <a:endParaRPr/>
          </a:p>
        </p:txBody>
      </p:sp>
      <p:sp>
        <p:nvSpPr>
          <p:cNvPr id="124" name="Google Shape;124;p18"/>
          <p:cNvSpPr txBox="1"/>
          <p:nvPr>
            <p:ph idx="1" type="body"/>
          </p:nvPr>
        </p:nvSpPr>
        <p:spPr>
          <a:xfrm>
            <a:off x="838200" y="1825625"/>
            <a:ext cx="91440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550"/>
              <a:buChar char="•"/>
            </a:pPr>
            <a:r>
              <a:rPr lang="en-US" sz="1550"/>
              <a:t>Travel distance a total of  2 miles</a:t>
            </a:r>
            <a:endParaRPr/>
          </a:p>
          <a:p>
            <a:pPr indent="-228600" lvl="0" marL="228600" rtl="0" algn="l">
              <a:lnSpc>
                <a:spcPct val="70000"/>
              </a:lnSpc>
              <a:spcBef>
                <a:spcPts val="1800"/>
              </a:spcBef>
              <a:spcAft>
                <a:spcPts val="0"/>
              </a:spcAft>
              <a:buSzPts val="1550"/>
              <a:buChar char="•"/>
            </a:pPr>
            <a:r>
              <a:rPr lang="en-US" sz="1550"/>
              <a:t>Carry up to eight pounds of food</a:t>
            </a:r>
            <a:endParaRPr/>
          </a:p>
          <a:p>
            <a:pPr indent="-228600" lvl="0" marL="228600" rtl="0" algn="l">
              <a:lnSpc>
                <a:spcPct val="70000"/>
              </a:lnSpc>
              <a:spcBef>
                <a:spcPts val="1800"/>
              </a:spcBef>
              <a:spcAft>
                <a:spcPts val="0"/>
              </a:spcAft>
              <a:buSzPts val="1550"/>
              <a:buChar char="•"/>
            </a:pPr>
            <a:r>
              <a:rPr lang="en-US" sz="1550"/>
              <a:t>Will deliver one meal at a time</a:t>
            </a:r>
            <a:endParaRPr/>
          </a:p>
          <a:p>
            <a:pPr indent="-228600" lvl="0" marL="228600" rtl="0" algn="l">
              <a:lnSpc>
                <a:spcPct val="70000"/>
              </a:lnSpc>
              <a:spcBef>
                <a:spcPts val="1800"/>
              </a:spcBef>
              <a:spcAft>
                <a:spcPts val="0"/>
              </a:spcAft>
              <a:buSzPts val="1550"/>
              <a:buChar char="•"/>
            </a:pPr>
            <a:r>
              <a:rPr lang="en-US" sz="1550"/>
              <a:t>Open and close food compartment</a:t>
            </a:r>
            <a:r>
              <a:rPr lang="en-US" sz="1550"/>
              <a:t> </a:t>
            </a:r>
            <a:endParaRPr/>
          </a:p>
          <a:p>
            <a:pPr indent="-228600" lvl="0" marL="228600" rtl="0" algn="l">
              <a:lnSpc>
                <a:spcPct val="70000"/>
              </a:lnSpc>
              <a:spcBef>
                <a:spcPts val="1800"/>
              </a:spcBef>
              <a:spcAft>
                <a:spcPts val="0"/>
              </a:spcAft>
              <a:buSzPts val="1550"/>
              <a:buChar char="•"/>
            </a:pPr>
            <a:r>
              <a:rPr lang="en-US" sz="1550"/>
              <a:t>Tracking </a:t>
            </a:r>
            <a:endParaRPr/>
          </a:p>
          <a:p>
            <a:pPr indent="-228600" lvl="0" marL="228600" rtl="0" algn="l">
              <a:lnSpc>
                <a:spcPct val="70000"/>
              </a:lnSpc>
              <a:spcBef>
                <a:spcPts val="1800"/>
              </a:spcBef>
              <a:spcAft>
                <a:spcPts val="0"/>
              </a:spcAft>
              <a:buSzPts val="1550"/>
              <a:buChar char="•"/>
            </a:pPr>
            <a:r>
              <a:rPr lang="en-US" sz="1550"/>
              <a:t>Speed of 5-10 mph</a:t>
            </a:r>
            <a:endParaRPr/>
          </a:p>
          <a:p>
            <a:pPr indent="-228600" lvl="0" marL="228600" rtl="0" algn="l">
              <a:lnSpc>
                <a:spcPct val="70000"/>
              </a:lnSpc>
              <a:spcBef>
                <a:spcPts val="1800"/>
              </a:spcBef>
              <a:spcAft>
                <a:spcPts val="0"/>
              </a:spcAft>
              <a:buSzPts val="1550"/>
              <a:buChar char="•"/>
            </a:pPr>
            <a:r>
              <a:rPr lang="en-US" sz="1550"/>
              <a:t>Food compartment </a:t>
            </a:r>
            <a:endParaRPr/>
          </a:p>
          <a:p>
            <a:pPr indent="-228600" lvl="0" marL="228600" rtl="0" algn="l">
              <a:lnSpc>
                <a:spcPct val="70000"/>
              </a:lnSpc>
              <a:spcBef>
                <a:spcPts val="1800"/>
              </a:spcBef>
              <a:spcAft>
                <a:spcPts val="0"/>
              </a:spcAft>
              <a:buSzPts val="1550"/>
              <a:buChar char="•"/>
            </a:pPr>
            <a:r>
              <a:rPr lang="en-US" sz="1550"/>
              <a:t>Drive on the sidewalk</a:t>
            </a:r>
            <a:endParaRPr/>
          </a:p>
          <a:p>
            <a:pPr indent="-228600" lvl="0" marL="228600" rtl="0" algn="l">
              <a:lnSpc>
                <a:spcPct val="70000"/>
              </a:lnSpc>
              <a:spcBef>
                <a:spcPts val="1800"/>
              </a:spcBef>
              <a:spcAft>
                <a:spcPts val="0"/>
              </a:spcAft>
              <a:buSzPts val="1550"/>
              <a:buChar char="•"/>
            </a:pPr>
            <a:r>
              <a:rPr lang="en-US" sz="1550"/>
              <a:t>Detect roadways and moving objects</a:t>
            </a:r>
            <a:endParaRPr/>
          </a:p>
          <a:p>
            <a:pPr indent="-228600" lvl="0" marL="228600" rtl="0" algn="l">
              <a:lnSpc>
                <a:spcPct val="70000"/>
              </a:lnSpc>
              <a:spcBef>
                <a:spcPts val="1800"/>
              </a:spcBef>
              <a:spcAft>
                <a:spcPts val="0"/>
              </a:spcAft>
              <a:buSzPts val="1550"/>
              <a:buChar char="•"/>
            </a:pPr>
            <a:r>
              <a:rPr lang="en-US" sz="1550"/>
              <a:t>Maneuver stationary and moving objects</a:t>
            </a:r>
            <a:endParaRPr/>
          </a:p>
          <a:p>
            <a:pPr indent="-228600" lvl="0" marL="228600" rtl="0" algn="l">
              <a:lnSpc>
                <a:spcPct val="70000"/>
              </a:lnSpc>
              <a:spcBef>
                <a:spcPts val="1800"/>
              </a:spcBef>
              <a:spcAft>
                <a:spcPts val="0"/>
              </a:spcAft>
              <a:buSzPts val="1550"/>
              <a:buChar char="•"/>
            </a:pPr>
            <a:r>
              <a:rPr lang="en-US" sz="1550"/>
              <a:t>Application interface with the electric car</a:t>
            </a:r>
            <a:endParaRPr sz="1550"/>
          </a:p>
          <a:p>
            <a:pPr indent="-228600" lvl="0" marL="228600" rtl="0" algn="l">
              <a:lnSpc>
                <a:spcPct val="70000"/>
              </a:lnSpc>
              <a:spcBef>
                <a:spcPts val="1800"/>
              </a:spcBef>
              <a:spcAft>
                <a:spcPts val="0"/>
              </a:spcAft>
              <a:buSzPts val="1550"/>
              <a:buChar char="•"/>
            </a:pPr>
            <a:r>
              <a:rPr lang="en-US" sz="1550"/>
              <a:t>Navigation</a:t>
            </a:r>
            <a:endParaRPr sz="1550"/>
          </a:p>
          <a:p>
            <a:pPr indent="0" lvl="0" marL="228600" rtl="0" algn="l">
              <a:lnSpc>
                <a:spcPct val="7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t/>
            </a:r>
            <a:endParaRPr sz="1550"/>
          </a:p>
          <a:p>
            <a:pPr indent="0" lvl="0" marL="0" rtl="0" algn="l">
              <a:lnSpc>
                <a:spcPct val="70000"/>
              </a:lnSpc>
              <a:spcBef>
                <a:spcPts val="1800"/>
              </a:spcBef>
              <a:spcAft>
                <a:spcPts val="0"/>
              </a:spcAft>
              <a:buSzPts val="1550"/>
              <a:buNone/>
            </a:pPr>
            <a:r>
              <a:t/>
            </a:r>
            <a:endParaRPr sz="1550"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9"/>
          <p:cNvSpPr txBox="1"/>
          <p:nvPr>
            <p:ph type="title"/>
          </p:nvPr>
        </p:nvSpPr>
        <p:spPr>
          <a:xfrm>
            <a:off x="838200" y="365126"/>
            <a:ext cx="10515600" cy="114522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400"/>
              <a:buFont typeface="Century Schoolbook"/>
              <a:buNone/>
            </a:pPr>
            <a:r>
              <a:rPr lang="en-US"/>
              <a:t>Design Constraints</a:t>
            </a:r>
            <a:endParaRPr/>
          </a:p>
        </p:txBody>
      </p:sp>
      <p:sp>
        <p:nvSpPr>
          <p:cNvPr id="130" name="Google Shape;130;p19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entury Schoolbook"/>
              <a:buAutoNum type="arabicPeriod"/>
            </a:pPr>
            <a:r>
              <a:rPr lang="en-US" sz="2400"/>
              <a:t>Tires might not be able to withstand certain road conditions</a:t>
            </a:r>
            <a:endParaRPr/>
          </a:p>
          <a:p>
            <a:pPr indent="-457200" lvl="0" marL="457200" rtl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2400"/>
              <a:buFont typeface="Century Schoolbook"/>
              <a:buAutoNum type="arabicPeriod"/>
            </a:pPr>
            <a:r>
              <a:rPr lang="en-US" sz="2400"/>
              <a:t>Driving in rough weather conditions </a:t>
            </a:r>
            <a:endParaRPr/>
          </a:p>
          <a:p>
            <a:pPr indent="-457200" lvl="0" marL="457200" rtl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2400"/>
              <a:buFont typeface="Century Schoolbook"/>
              <a:buAutoNum type="arabicPeriod"/>
            </a:pPr>
            <a:r>
              <a:rPr lang="en-US" sz="2400"/>
              <a:t>Going up stairs or ramps</a:t>
            </a:r>
            <a:endParaRPr sz="2400"/>
          </a:p>
          <a:p>
            <a:pPr indent="-457200" lvl="0" marL="457200" rtl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2400"/>
              <a:buAutoNum type="arabicPeriod"/>
            </a:pPr>
            <a:r>
              <a:rPr lang="en-US" sz="2400"/>
              <a:t>Driving on the roadway</a:t>
            </a:r>
            <a:endParaRPr sz="2400"/>
          </a:p>
          <a:p>
            <a:pPr indent="0" lvl="0" marL="0" rtl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0"/>
          <p:cNvSpPr txBox="1"/>
          <p:nvPr>
            <p:ph type="title"/>
          </p:nvPr>
        </p:nvSpPr>
        <p:spPr>
          <a:xfrm>
            <a:off x="838200" y="365126"/>
            <a:ext cx="10515600" cy="11451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System Diagram</a:t>
            </a:r>
            <a:endParaRPr/>
          </a:p>
        </p:txBody>
      </p:sp>
      <p:pic>
        <p:nvPicPr>
          <p:cNvPr id="137" name="Google Shape;13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4700" y="1816525"/>
            <a:ext cx="10116275" cy="442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1"/>
          <p:cNvSpPr txBox="1"/>
          <p:nvPr>
            <p:ph type="title"/>
          </p:nvPr>
        </p:nvSpPr>
        <p:spPr>
          <a:xfrm>
            <a:off x="838200" y="365126"/>
            <a:ext cx="10515600" cy="11451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System Diagram </a:t>
            </a:r>
            <a:endParaRPr/>
          </a:p>
        </p:txBody>
      </p:sp>
      <p:pic>
        <p:nvPicPr>
          <p:cNvPr id="144" name="Google Shape;14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803975"/>
            <a:ext cx="12192000" cy="5054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ITY SKETCH 16X9">
  <a:themeElements>
    <a:clrScheme name="CitySketch">
      <a:dk1>
        <a:srgbClr val="3D372E"/>
      </a:dk1>
      <a:lt1>
        <a:srgbClr val="FFFFFF"/>
      </a:lt1>
      <a:dk2>
        <a:srgbClr val="000000"/>
      </a:dk2>
      <a:lt2>
        <a:srgbClr val="E0ECE1"/>
      </a:lt2>
      <a:accent1>
        <a:srgbClr val="B2D0B4"/>
      </a:accent1>
      <a:accent2>
        <a:srgbClr val="88A5BA"/>
      </a:accent2>
      <a:accent3>
        <a:srgbClr val="909F5F"/>
      </a:accent3>
      <a:accent4>
        <a:srgbClr val="C9A057"/>
      </a:accent4>
      <a:accent5>
        <a:srgbClr val="DA7D60"/>
      </a:accent5>
      <a:accent6>
        <a:srgbClr val="978975"/>
      </a:accent6>
      <a:hlink>
        <a:srgbClr val="C9A057"/>
      </a:hlink>
      <a:folHlink>
        <a:srgbClr val="97897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CitySketch">
      <a:dk1>
        <a:srgbClr val="3D372E"/>
      </a:dk1>
      <a:lt1>
        <a:srgbClr val="FFFFFF"/>
      </a:lt1>
      <a:dk2>
        <a:srgbClr val="000000"/>
      </a:dk2>
      <a:lt2>
        <a:srgbClr val="E0ECE1"/>
      </a:lt2>
      <a:accent1>
        <a:srgbClr val="B2D0B4"/>
      </a:accent1>
      <a:accent2>
        <a:srgbClr val="88A5BA"/>
      </a:accent2>
      <a:accent3>
        <a:srgbClr val="909F5F"/>
      </a:accent3>
      <a:accent4>
        <a:srgbClr val="C9A057"/>
      </a:accent4>
      <a:accent5>
        <a:srgbClr val="DA7D60"/>
      </a:accent5>
      <a:accent6>
        <a:srgbClr val="978975"/>
      </a:accent6>
      <a:hlink>
        <a:srgbClr val="C9A057"/>
      </a:hlink>
      <a:folHlink>
        <a:srgbClr val="97897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